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83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5D16-E261-4CD5-A463-DF957970343C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4E6B-DA75-4B29-8F30-61C77ACBC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9332304"/>
              </p:ext>
            </p:extLst>
          </p:nvPr>
        </p:nvGraphicFramePr>
        <p:xfrm>
          <a:off x="179513" y="114639"/>
          <a:ext cx="8856983" cy="605047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31982"/>
                <a:gridCol w="2184756"/>
                <a:gridCol w="1620410"/>
                <a:gridCol w="1539392"/>
                <a:gridCol w="2780443"/>
              </a:tblGrid>
              <a:tr h="929263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«В науке первые шаги»</a:t>
                      </a:r>
                      <a:b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8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Проекты  обучающихся 5 – 11 классов</a:t>
                      </a:r>
                      <a:endParaRPr lang="ru-RU" sz="18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214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</a:rPr>
                        <a:t>Порядок выступлений                                      8 декабря 2017г.                    Начало в 13.30</a:t>
                      </a:r>
                      <a:endParaRPr lang="ru-RU" sz="1400" b="1" i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              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№302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715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Класс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Защитники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Тип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Руководитель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Название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5А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Федосеева Анастасия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Дементьева И.Н.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«Здоровое  и вкусное питание для пятиклассников: миф или реальность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?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310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5Г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Плотникова Анастасия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Богданова Дарья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Безмен М.И.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«Фразеологизмы в нашей речи»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422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Сахарова Валерия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Мартынова Т.И.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«Ох уж эта математика!»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422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Б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Дударева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Елизавета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Кислик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Максим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Групповой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Журавлева А.П.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Квест</a:t>
                      </a: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: экологическая тропа нашего школьного двора. Старшие младшим»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437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№306</a:t>
                      </a:r>
                      <a:endParaRPr lang="ru-RU" sz="1400" b="1" i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2128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Рябцева Юлия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Фомина Л.В.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«Влияние физических нагрузок на организм человека»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883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Латышева Екатерина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Фомина Л.В.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«Чистый город»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8306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Тарасова Виктория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Фомина Л.В.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«Старшие – младшим о физике»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971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9Б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Болтянский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Максим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Фомина Л.В.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«Применение солнечных батарей в быту»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7240">
                <a:tc gridSpan="5"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 14.15               Закрытие. Подведение итогов.</a:t>
                      </a:r>
                      <a:endParaRPr lang="ru-RU" sz="12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2186646"/>
              </p:ext>
            </p:extLst>
          </p:nvPr>
        </p:nvGraphicFramePr>
        <p:xfrm>
          <a:off x="179512" y="-2"/>
          <a:ext cx="8856983" cy="65253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8072"/>
                <a:gridCol w="2160240"/>
                <a:gridCol w="1656184"/>
                <a:gridCol w="1512168"/>
                <a:gridCol w="2880319"/>
              </a:tblGrid>
              <a:tr h="1035528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«В науке первые шаги»</a:t>
                      </a:r>
                      <a:b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8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Проекты  обучающихся 5 – 11 классов</a:t>
                      </a:r>
                      <a:endParaRPr lang="ru-RU" sz="18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89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</a:rPr>
                        <a:t>Порядок выступлений                                                                                      Начало в 13.30</a:t>
                      </a:r>
                      <a:endParaRPr lang="ru-RU" sz="1400" b="1" i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              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№307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338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Класс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Защитники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Тип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Руководитель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Название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595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Калинина Дарья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Фомина Л.В.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«Действие шума на рост кристаллов»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9574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Касемян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Артур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Волков Дмитрий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Иванеев Денис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Быковцева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Натэлла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Фомина Л.В.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«Транспорт будущего»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5646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Ситникова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Алина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Коновалова Анастасия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Фомина Л.В.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«Физические явления в литературных произведениях»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120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№308</a:t>
                      </a:r>
                      <a:endParaRPr lang="ru-RU" sz="1400" b="1" i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7894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7В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7Б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Белоусова Юля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Седыкина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Екатерина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Зубанова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А.В.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«Красавица</a:t>
                      </a:r>
                      <a:r>
                        <a:rPr lang="ru-RU" sz="1200" b="1" i="0" baseline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прошлого: </a:t>
                      </a: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Анна Болейн»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7894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7В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Ипатова Анастасия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Савкина Елизавета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Зубанова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А.В.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«Роль Анны Болейн в истории Англии»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6841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7В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Мокринский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Данила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Добра Дмитрий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Картушин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Давид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Зубанова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А.В.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«Мультфильмы в жизни детей»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491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8А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Адамчук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Ксения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Сардарова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Алсу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Групповой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Будзинская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С.В.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«Субкультуры в современном обществе»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527">
                <a:tc gridSpan="5"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14.15    Закрытие. Подведение итогов.</a:t>
                      </a:r>
                      <a:endParaRPr lang="ru-RU" sz="12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820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0897741"/>
              </p:ext>
            </p:extLst>
          </p:nvPr>
        </p:nvGraphicFramePr>
        <p:xfrm>
          <a:off x="251520" y="188640"/>
          <a:ext cx="8712968" cy="676703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32182"/>
                <a:gridCol w="2137129"/>
                <a:gridCol w="1811209"/>
                <a:gridCol w="1627476"/>
                <a:gridCol w="2404972"/>
              </a:tblGrid>
              <a:tr h="922303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«В науке первые шаги»</a:t>
                      </a:r>
                      <a:b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8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Проекты  обучающихся 5 – 11 классов</a:t>
                      </a:r>
                      <a:endParaRPr lang="ru-RU" sz="18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36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</a:rPr>
                        <a:t>Порядок выступлений                                                        Начало </a:t>
                      </a:r>
                      <a:r>
                        <a:rPr lang="ru-RU" sz="1400" b="1" i="0" baseline="0" dirty="0" smtClean="0">
                          <a:solidFill>
                            <a:srgbClr val="C00000"/>
                          </a:solidFill>
                        </a:rPr>
                        <a:t> в 13.30</a:t>
                      </a:r>
                      <a:endParaRPr lang="ru-RU" sz="1400" b="1" i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              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№304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535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Класс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Защитники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Тип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Руководитель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Название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352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7Б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Сидорова Марина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Денисюк Светлана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Никора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Е.А.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«Слова-паразиты»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2111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7Б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Мосина Елизавета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Никора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Е.А.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«Энциклопедия слова «КОТ»»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7Б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Иванова Екатерина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Индивидуальный 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Никора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Е.А.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«Как интернет меняет нашу речь»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8Б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Степанова М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Панфилова 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Групповой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Наумова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М.Р.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«Стили пейзажной живописи»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№303</a:t>
                      </a:r>
                      <a:endParaRPr lang="ru-RU" sz="1400" b="1" i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7494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Шумаков Роман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Муравлёв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С.В.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«Парки экстремального отдыха Московского региона »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060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8А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Дементьев Даниил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Дементьева И.Н. 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Коженевская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Е.В.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«Мультимедийный </a:t>
                      </a:r>
                      <a:r>
                        <a:rPr lang="ru-RU" sz="1200" b="1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лонгрид</a:t>
                      </a: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: дань моде или залог успеха  </a:t>
                      </a:r>
                      <a:r>
                        <a:rPr lang="ru-RU" sz="1200" b="1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нативной</a:t>
                      </a: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рекламы</a:t>
                      </a:r>
                      <a:r>
                        <a:rPr lang="en-US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?</a:t>
                      </a: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5605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9А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Терентьев Дмитрий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Муравлев С.В.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«Современная транспортная инфраструктура Москвы. На примере САО»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13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379">
                <a:tc gridSpan="5"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14.15   Закрытие. Подведение итогов.</a:t>
                      </a:r>
                      <a:endParaRPr lang="ru-RU" sz="12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638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0400350"/>
              </p:ext>
            </p:extLst>
          </p:nvPr>
        </p:nvGraphicFramePr>
        <p:xfrm>
          <a:off x="107504" y="44623"/>
          <a:ext cx="8784975" cy="63252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23256"/>
                <a:gridCol w="2169770"/>
                <a:gridCol w="1728283"/>
                <a:gridCol w="1738819"/>
                <a:gridCol w="2424847"/>
              </a:tblGrid>
              <a:tr h="835658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«В науке первые шаги»</a:t>
                      </a:r>
                      <a:b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8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Проекты  обучающихся 5 – 11 классов</a:t>
                      </a:r>
                      <a:endParaRPr lang="ru-RU" sz="18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41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</a:rPr>
                        <a:t>Порядок выступлений                                                      Начало в 13.30</a:t>
                      </a:r>
                      <a:endParaRPr lang="ru-RU" sz="1400" b="1" i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              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№311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157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solidFill>
                            <a:srgbClr val="7030A0"/>
                          </a:solidFill>
                        </a:rPr>
                        <a:t>Класс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Защитники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Тип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Руководитель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Название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393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Патласова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Дарья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Карпушина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Ксения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Якунина М.В.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«По страницам нашего детства»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076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Чабров Егор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Белецкий Леонид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Групповой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Чичкангова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Г.А.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«Каталония. Преимущества и недостатки независимости»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759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8А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Чибисова Ирина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Нарышкина Н.М.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Долгова О.А.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Рыбалка Н.А.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Речкалова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Н.И.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«Живое электричество»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409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№309</a:t>
                      </a:r>
                      <a:endParaRPr lang="ru-RU" sz="1200" b="0" dirty="0">
                        <a:solidFill>
                          <a:srgbClr val="00B05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076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9Б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Болтянский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Максим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Городивский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Алексей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Скорик Елизавета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Бессонова Т.С.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«Комфортная среда нашего района»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0087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 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Локтев Данила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Лопухова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Полина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Групповой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Бессонова Т.С.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«Береги бумагу!»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684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11 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Стадникова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Анжелика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Речкалова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Н.И.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«Экологическая тропа ГБОУ Школа №222»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501">
                <a:tc gridSpan="5"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14.15  Закрытие. Подведение итогов.</a:t>
                      </a:r>
                      <a:endParaRPr lang="ru-RU" sz="12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8481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1547924"/>
              </p:ext>
            </p:extLst>
          </p:nvPr>
        </p:nvGraphicFramePr>
        <p:xfrm>
          <a:off x="107504" y="44623"/>
          <a:ext cx="9036496" cy="67296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57347"/>
                <a:gridCol w="681612"/>
                <a:gridCol w="2044838"/>
                <a:gridCol w="1628771"/>
                <a:gridCol w="1638700"/>
                <a:gridCol w="2285228"/>
              </a:tblGrid>
              <a:tr h="835658"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«В науке первые </a:t>
                      </a:r>
                      <a:r>
                        <a:rPr lang="ru-RU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шаги»  14.12.2017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/>
                      </a:r>
                      <a:br>
                        <a:rPr lang="ru-RU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8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Проекты  обучающихся 5 – 9 классов</a:t>
                      </a:r>
                      <a:endParaRPr lang="ru-RU" sz="18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416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</a:rPr>
                        <a:t>Порядок выступлений</a:t>
                      </a:r>
                      <a:endParaRPr lang="ru-RU" sz="1400" b="1" i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              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Кабинет №27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Класс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Защитники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Тип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mtClean="0">
                          <a:solidFill>
                            <a:srgbClr val="7030A0"/>
                          </a:solidFill>
                        </a:rPr>
                        <a:t>Руководитель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Название проекта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393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14.25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7д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Савасина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Олеся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Глебова Александра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Симковская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Татьяна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Руднева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Анна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Семенова А.А.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«Знаменитые музеи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Великобритании и России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461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6д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Дмитриева Ксения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Бочкарева А.В.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«Географическое положение и история Великобритании»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038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7г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Рожков Леонид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Крючкова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Н.С.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«Изготовление скворечников»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409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5д</a:t>
                      </a:r>
                      <a:endParaRPr lang="ru-RU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Сафарова  Милана</a:t>
                      </a:r>
                      <a:endParaRPr lang="ru-RU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Крючкова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Н.С.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 Композиция из сухоцветов»</a:t>
                      </a: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634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6г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Балева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Александра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Аванесян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Л.К.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«Вода-источник жизни»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076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6г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Булкин Дмитрий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Индивидуальный 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Аванесян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Л.К.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«Интересные факты о государственных флагах»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2196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5е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Макарова Ксения</a:t>
                      </a: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Ермакова Соня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Групповой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Корнева Т.И.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«Математика в изобразительном искусстве»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684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6г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Яшин Даниил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Индивидуальный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Аванесян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 Л.К.</a:t>
                      </a:r>
                      <a:endParaRPr lang="ru-RU" sz="1200" b="1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Calibri"/>
                          <a:cs typeface="Times New Roman"/>
                        </a:rPr>
                        <a:t>«Воздействие человека на климат»</a:t>
                      </a:r>
                      <a:endParaRPr lang="ru-RU" sz="1200" b="1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501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15.30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Закрытие. Подведение итогов.</a:t>
                      </a:r>
                      <a:endParaRPr lang="ru-RU" sz="12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230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 науке первые шаги»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проектов. 15 декабря 2017г.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0392529"/>
              </p:ext>
            </p:extLst>
          </p:nvPr>
        </p:nvGraphicFramePr>
        <p:xfrm>
          <a:off x="395537" y="1463299"/>
          <a:ext cx="8568950" cy="5608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1589"/>
                <a:gridCol w="670613"/>
                <a:gridCol w="2003000"/>
                <a:gridCol w="1248215"/>
                <a:gridCol w="1622200"/>
                <a:gridCol w="2503333"/>
              </a:tblGrid>
              <a:tr h="18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Кб</a:t>
                      </a:r>
                      <a:endParaRPr lang="ru-RU" sz="1200" b="1" i="0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</a:rPr>
                        <a:t>Класс</a:t>
                      </a:r>
                      <a:endParaRPr lang="ru-RU" sz="1200" b="1" i="0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</a:rPr>
                        <a:t>Защитники  проектов</a:t>
                      </a:r>
                      <a:endParaRPr lang="ru-RU" sz="1200" b="1" i="0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</a:rPr>
                        <a:t>Тип проекта</a:t>
                      </a:r>
                      <a:endParaRPr lang="ru-RU" sz="1200" b="1" i="0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</a:rPr>
                        <a:t>Руководитель</a:t>
                      </a:r>
                      <a:endParaRPr lang="ru-RU" sz="1200" b="1" i="0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</a:rPr>
                        <a:t>Название проекта</a:t>
                      </a:r>
                      <a:endParaRPr lang="ru-RU" sz="1200" b="1" i="0" dirty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400" b="1" i="0" dirty="0">
                        <a:solidFill>
                          <a:srgbClr val="00B05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Сазонов Тимур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Джибабова</a:t>
                      </a: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С.Ш.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«Мифические животные Древнегреческой мифологии»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Цыкал Анатолий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Индивидуальный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Мосина Е.Д.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«Как живут мои рыбки»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«А»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Слёзкин</a:t>
                      </a: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Иван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Индивидуальный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Джибабова</a:t>
                      </a: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С.Ш.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Крысы»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«Б»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Орлова Любовь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Индивидуальный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Аракелова</a:t>
                      </a: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А.А.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«Тайна сладкого десерта»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Харченко Дарья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Индивидуальный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Голышева Г.Ю.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«Как появились </a:t>
                      </a: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смешарики</a:t>
                      </a: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b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Посохов Денис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Захарчева</a:t>
                      </a: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Елизавета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Групповой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Афонина</a:t>
                      </a: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О.А.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«Для чего кошкам усы?»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  <a:endParaRPr lang="ru-RU" sz="1400" b="0" i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Жумабеков</a:t>
                      </a: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Санжар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Гришко </a:t>
                      </a:r>
                      <a:r>
                        <a:rPr lang="ru-RU" sz="1400" b="0" i="0" dirty="0" err="1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Николетта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Групповой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Вуколова А.Д.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7030A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«Солнечная система»</a:t>
                      </a:r>
                      <a:endParaRPr lang="ru-RU" sz="1400" b="0" i="0" dirty="0">
                        <a:solidFill>
                          <a:srgbClr val="7030A0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8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Борщёв Владимир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14.30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Подведение итогов.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Индивидуальный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Бессонова Т.С.</a:t>
                      </a: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«Расти, расти, росток!»</a:t>
                      </a:r>
                      <a:endParaRPr lang="ru-RU" sz="1400" b="0" i="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124744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13.10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Торжественное открытие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представление участников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23759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FF6D3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870</Words>
  <Application>Microsoft Office PowerPoint</Application>
  <PresentationFormat>Экран (4:3)</PresentationFormat>
  <Paragraphs>313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«В науке первые шаги» Презентация проектов. 15 декабря 2017г.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Учитель</cp:lastModifiedBy>
  <cp:revision>68</cp:revision>
  <dcterms:created xsi:type="dcterms:W3CDTF">2014-08-12T11:19:11Z</dcterms:created>
  <dcterms:modified xsi:type="dcterms:W3CDTF">2017-12-06T17:22:29Z</dcterms:modified>
</cp:coreProperties>
</file>