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22413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проектных и исследовательских работ учащихся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этап)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12968" cy="5112568"/>
          </a:xfrm>
        </p:spPr>
        <p:txBody>
          <a:bodyPr>
            <a:normAutofit/>
          </a:bodyPr>
          <a:lstStyle/>
          <a:p>
            <a:pPr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137433"/>
              </p:ext>
            </p:extLst>
          </p:nvPr>
        </p:nvGraphicFramePr>
        <p:xfrm>
          <a:off x="35496" y="1844823"/>
          <a:ext cx="9073009" cy="4748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4226"/>
                <a:gridCol w="1417981"/>
                <a:gridCol w="1549050"/>
                <a:gridCol w="1007098"/>
                <a:gridCol w="1574654"/>
              </a:tblGrid>
              <a:tr h="946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 направления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работ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7650" marR="5765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Медико-биологическое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Гуманитарное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Научно-технологическое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д/с – 1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2-5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1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86409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проектных и исследовательских работ учащихся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(межрайонный этап)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12968" cy="5112568"/>
          </a:xfrm>
        </p:spPr>
        <p:txBody>
          <a:bodyPr>
            <a:normAutofit/>
          </a:bodyPr>
          <a:lstStyle/>
          <a:p>
            <a:pPr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78060"/>
              </p:ext>
            </p:extLst>
          </p:nvPr>
        </p:nvGraphicFramePr>
        <p:xfrm>
          <a:off x="179511" y="1196752"/>
          <a:ext cx="8856982" cy="5723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1936"/>
                <a:gridCol w="2258481"/>
                <a:gridCol w="1555687"/>
                <a:gridCol w="1690878"/>
              </a:tblGrid>
              <a:tr h="107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 направления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ФИО руководителя проекта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537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Медико-биологическое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537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Гуманитарное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Коженевская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</a:p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Бурученкова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Л.Г.</a:t>
                      </a:r>
                    </a:p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Будзинская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С.В.</a:t>
                      </a:r>
                    </a:p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Аванесян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Л.К.</a:t>
                      </a:r>
                    </a:p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Никора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</a:txBody>
                  <a:tcPr marL="57650" marR="57650" marT="0" marB="0"/>
                </a:tc>
              </a:tr>
              <a:tr h="537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Научно-технологическое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Нарышкина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н.М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537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537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537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Мой первый проект д/с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1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Гранцова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И.П.</a:t>
                      </a:r>
                    </a:p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Лопухова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  <a:tr h="724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Учусь исследовать   2-5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 Н.В.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Журавлева А.П.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Голышева Г.Ю.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50" marR="576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8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147</Words>
  <Application>Microsoft Office PowerPoint</Application>
  <PresentationFormat>Экран (4:3)</PresentationFormat>
  <Paragraphs>95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Городской конкурс проектных и исследовательских работ учащихся (школьный этап) </vt:lpstr>
      <vt:lpstr>Городской конкурс проектных и исследовательских работ учащихся (межрайонный этап)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конкурс проектных и исследовательских работ учащихся</dc:title>
  <dc:creator>Белякова</dc:creator>
  <cp:lastModifiedBy>Админ</cp:lastModifiedBy>
  <cp:revision>11</cp:revision>
  <cp:lastPrinted>2018-04-13T11:47:18Z</cp:lastPrinted>
  <dcterms:created xsi:type="dcterms:W3CDTF">2018-02-13T10:57:04Z</dcterms:created>
  <dcterms:modified xsi:type="dcterms:W3CDTF">2018-04-13T12:00:59Z</dcterms:modified>
</cp:coreProperties>
</file>